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30267275" cy="43149838"/>
  <p:notesSz cx="6858000" cy="9144000"/>
  <p:defaultTextStyle>
    <a:defPPr>
      <a:defRPr lang="en-US"/>
    </a:defPPr>
    <a:lvl1pPr marL="0" algn="l" defTabSz="2097588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1pPr>
    <a:lvl2pPr marL="2097588" algn="l" defTabSz="2097588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2pPr>
    <a:lvl3pPr marL="4195176" algn="l" defTabSz="2097588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3pPr>
    <a:lvl4pPr marL="6292764" algn="l" defTabSz="2097588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4pPr>
    <a:lvl5pPr marL="8390352" algn="l" defTabSz="2097588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5pPr>
    <a:lvl6pPr marL="10487939" algn="l" defTabSz="2097588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6pPr>
    <a:lvl7pPr marL="12585527" algn="l" defTabSz="2097588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7pPr>
    <a:lvl8pPr marL="14683115" algn="l" defTabSz="2097588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8pPr>
    <a:lvl9pPr marL="16780703" algn="l" defTabSz="2097588" rtl="0" eaLnBrk="1" latinLnBrk="0" hangingPunct="1">
      <a:defRPr sz="83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34606" autoAdjust="0"/>
    <p:restoredTop sz="94550" autoAdjust="0"/>
  </p:normalViewPr>
  <p:slideViewPr>
    <p:cSldViewPr snapToGrid="0" snapToObjects="1">
      <p:cViewPr>
        <p:scale>
          <a:sx n="23" d="100"/>
          <a:sy n="23" d="100"/>
        </p:scale>
        <p:origin x="-2480" y="1840"/>
      </p:cViewPr>
      <p:guideLst>
        <p:guide orient="horz" pos="13591"/>
        <p:guide pos="953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handoutMaster" Target="handoutMasters/handoutMaster1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8DA18B-1A01-9D4A-858A-E317BE9C9230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EB4CEE-CCDC-BA49-A3F8-9AFD07DD7D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0883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720569-6677-2540-8141-5FB3971E8BB9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25675" y="685800"/>
            <a:ext cx="24066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t-EE" smtClean="0"/>
              <a:t>Click to edit Master text styles</a:t>
            </a:r>
          </a:p>
          <a:p>
            <a:pPr lvl="1"/>
            <a:r>
              <a:rPr lang="et-EE" smtClean="0"/>
              <a:t>Second level</a:t>
            </a:r>
          </a:p>
          <a:p>
            <a:pPr lvl="2"/>
            <a:r>
              <a:rPr lang="et-EE" smtClean="0"/>
              <a:t>Third level</a:t>
            </a:r>
          </a:p>
          <a:p>
            <a:pPr lvl="3"/>
            <a:r>
              <a:rPr lang="et-EE" smtClean="0"/>
              <a:t>Fourth level</a:t>
            </a:r>
          </a:p>
          <a:p>
            <a:pPr lvl="4"/>
            <a:r>
              <a:rPr lang="et-EE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8D1F51-7AF7-4E42-AB22-88AE5295B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298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097588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1pPr>
    <a:lvl2pPr marL="2097588" algn="l" defTabSz="2097588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2pPr>
    <a:lvl3pPr marL="4195176" algn="l" defTabSz="2097588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3pPr>
    <a:lvl4pPr marL="6292764" algn="l" defTabSz="2097588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4pPr>
    <a:lvl5pPr marL="8390352" algn="l" defTabSz="2097588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5pPr>
    <a:lvl6pPr marL="10487939" algn="l" defTabSz="2097588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6pPr>
    <a:lvl7pPr marL="12585527" algn="l" defTabSz="2097588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7pPr>
    <a:lvl8pPr marL="14683115" algn="l" defTabSz="2097588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8pPr>
    <a:lvl9pPr marL="16780703" algn="l" defTabSz="2097588" rtl="0" eaLnBrk="1" latinLnBrk="0" hangingPunct="1">
      <a:defRPr sz="5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209758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8D1F51-7AF7-4E42-AB22-88AE5295BC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422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046" y="13404420"/>
            <a:ext cx="25727184" cy="9249248"/>
          </a:xfrm>
        </p:spPr>
        <p:txBody>
          <a:bodyPr/>
          <a:lstStyle/>
          <a:p>
            <a:r>
              <a:rPr lang="et-EE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0091" y="24451575"/>
            <a:ext cx="21187093" cy="11027181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0975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1951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29276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39035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4879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25855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46831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678070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t-EE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753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t-EE" smtClean="0"/>
              <a:t>Click to edit Master text styles</a:t>
            </a:r>
          </a:p>
          <a:p>
            <a:pPr lvl="1"/>
            <a:r>
              <a:rPr lang="et-EE" smtClean="0"/>
              <a:t>Second level</a:t>
            </a:r>
          </a:p>
          <a:p>
            <a:pPr lvl="2"/>
            <a:r>
              <a:rPr lang="et-EE" smtClean="0"/>
              <a:t>Third level</a:t>
            </a:r>
          </a:p>
          <a:p>
            <a:pPr lvl="3"/>
            <a:r>
              <a:rPr lang="et-EE" smtClean="0"/>
              <a:t>Fourth level</a:t>
            </a:r>
          </a:p>
          <a:p>
            <a:pPr lvl="4"/>
            <a:r>
              <a:rPr lang="et-E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97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636209" y="10877358"/>
            <a:ext cx="22542814" cy="231640713"/>
          </a:xfrm>
        </p:spPr>
        <p:txBody>
          <a:bodyPr vert="eaVert"/>
          <a:lstStyle/>
          <a:p>
            <a:r>
              <a:rPr lang="et-EE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07766" y="10877358"/>
            <a:ext cx="67123988" cy="231640713"/>
          </a:xfrm>
        </p:spPr>
        <p:txBody>
          <a:bodyPr vert="eaVert"/>
          <a:lstStyle/>
          <a:p>
            <a:pPr lvl="0"/>
            <a:r>
              <a:rPr lang="et-EE" smtClean="0"/>
              <a:t>Click to edit Master text styles</a:t>
            </a:r>
          </a:p>
          <a:p>
            <a:pPr lvl="1"/>
            <a:r>
              <a:rPr lang="et-EE" smtClean="0"/>
              <a:t>Second level</a:t>
            </a:r>
          </a:p>
          <a:p>
            <a:pPr lvl="2"/>
            <a:r>
              <a:rPr lang="et-EE" smtClean="0"/>
              <a:t>Third level</a:t>
            </a:r>
          </a:p>
          <a:p>
            <a:pPr lvl="3"/>
            <a:r>
              <a:rPr lang="et-EE" smtClean="0"/>
              <a:t>Fourth level</a:t>
            </a:r>
          </a:p>
          <a:p>
            <a:pPr lvl="4"/>
            <a:r>
              <a:rPr lang="et-E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390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t-EE" smtClean="0"/>
              <a:t>Click to edit Master text styles</a:t>
            </a:r>
          </a:p>
          <a:p>
            <a:pPr lvl="1"/>
            <a:r>
              <a:rPr lang="et-EE" smtClean="0"/>
              <a:t>Second level</a:t>
            </a:r>
          </a:p>
          <a:p>
            <a:pPr lvl="2"/>
            <a:r>
              <a:rPr lang="et-EE" smtClean="0"/>
              <a:t>Third level</a:t>
            </a:r>
          </a:p>
          <a:p>
            <a:pPr lvl="3"/>
            <a:r>
              <a:rPr lang="et-EE" smtClean="0"/>
              <a:t>Fourth level</a:t>
            </a:r>
          </a:p>
          <a:p>
            <a:pPr lvl="4"/>
            <a:r>
              <a:rPr lang="et-E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9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906" y="27727770"/>
            <a:ext cx="25727184" cy="8570037"/>
          </a:xfrm>
        </p:spPr>
        <p:txBody>
          <a:bodyPr anchor="t"/>
          <a:lstStyle>
            <a:lvl1pPr algn="l">
              <a:defRPr sz="18400" b="1" cap="all"/>
            </a:lvl1pPr>
          </a:lstStyle>
          <a:p>
            <a:r>
              <a:rPr lang="et-E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906" y="18288745"/>
            <a:ext cx="25727184" cy="9439024"/>
          </a:xfrm>
        </p:spPr>
        <p:txBody>
          <a:bodyPr anchor="b"/>
          <a:lstStyle>
            <a:lvl1pPr marL="0" indent="0">
              <a:buNone/>
              <a:defRPr sz="9200">
                <a:solidFill>
                  <a:schemeClr val="tx1">
                    <a:tint val="75000"/>
                  </a:schemeClr>
                </a:solidFill>
              </a:defRPr>
            </a:lvl1pPr>
            <a:lvl2pPr marL="2097588" indent="0">
              <a:buNone/>
              <a:defRPr sz="8300">
                <a:solidFill>
                  <a:schemeClr val="tx1">
                    <a:tint val="75000"/>
                  </a:schemeClr>
                </a:solidFill>
              </a:defRPr>
            </a:lvl2pPr>
            <a:lvl3pPr marL="4195176" indent="0">
              <a:buNone/>
              <a:defRPr sz="7300">
                <a:solidFill>
                  <a:schemeClr val="tx1">
                    <a:tint val="75000"/>
                  </a:schemeClr>
                </a:solidFill>
              </a:defRPr>
            </a:lvl3pPr>
            <a:lvl4pPr marL="6292764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8390352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10487939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2585527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4683115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6780703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t-EE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766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07764" y="63346362"/>
            <a:ext cx="44833401" cy="179171712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et-EE" smtClean="0"/>
              <a:t>Click to edit Master text styles</a:t>
            </a:r>
          </a:p>
          <a:p>
            <a:pPr lvl="1"/>
            <a:r>
              <a:rPr lang="et-EE" smtClean="0"/>
              <a:t>Second level</a:t>
            </a:r>
          </a:p>
          <a:p>
            <a:pPr lvl="2"/>
            <a:r>
              <a:rPr lang="et-EE" smtClean="0"/>
              <a:t>Third level</a:t>
            </a:r>
          </a:p>
          <a:p>
            <a:pPr lvl="3"/>
            <a:r>
              <a:rPr lang="et-EE" smtClean="0"/>
              <a:t>Fourth level</a:t>
            </a:r>
          </a:p>
          <a:p>
            <a:pPr lvl="4"/>
            <a:r>
              <a:rPr lang="et-EE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45620" y="63346362"/>
            <a:ext cx="44833401" cy="179171712"/>
          </a:xfrm>
        </p:spPr>
        <p:txBody>
          <a:bodyPr/>
          <a:lstStyle>
            <a:lvl1pPr>
              <a:defRPr sz="12800"/>
            </a:lvl1pPr>
            <a:lvl2pPr>
              <a:defRPr sz="11000"/>
            </a:lvl2pPr>
            <a:lvl3pPr>
              <a:defRPr sz="9200"/>
            </a:lvl3pPr>
            <a:lvl4pPr>
              <a:defRPr sz="8300"/>
            </a:lvl4pPr>
            <a:lvl5pPr>
              <a:defRPr sz="8300"/>
            </a:lvl5pPr>
            <a:lvl6pPr>
              <a:defRPr sz="8300"/>
            </a:lvl6pPr>
            <a:lvl7pPr>
              <a:defRPr sz="8300"/>
            </a:lvl7pPr>
            <a:lvl8pPr>
              <a:defRPr sz="8300"/>
            </a:lvl8pPr>
            <a:lvl9pPr>
              <a:defRPr sz="8300"/>
            </a:lvl9pPr>
          </a:lstStyle>
          <a:p>
            <a:pPr lvl="0"/>
            <a:r>
              <a:rPr lang="et-EE" smtClean="0"/>
              <a:t>Click to edit Master text styles</a:t>
            </a:r>
          </a:p>
          <a:p>
            <a:pPr lvl="1"/>
            <a:r>
              <a:rPr lang="et-EE" smtClean="0"/>
              <a:t>Second level</a:t>
            </a:r>
          </a:p>
          <a:p>
            <a:pPr lvl="2"/>
            <a:r>
              <a:rPr lang="et-EE" smtClean="0"/>
              <a:t>Third level</a:t>
            </a:r>
          </a:p>
          <a:p>
            <a:pPr lvl="3"/>
            <a:r>
              <a:rPr lang="et-EE" smtClean="0"/>
              <a:t>Fourth level</a:t>
            </a:r>
          </a:p>
          <a:p>
            <a:pPr lvl="4"/>
            <a:r>
              <a:rPr lang="et-EE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8978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64" y="1727994"/>
            <a:ext cx="27240548" cy="7191640"/>
          </a:xfrm>
        </p:spPr>
        <p:txBody>
          <a:bodyPr/>
          <a:lstStyle>
            <a:lvl1pPr>
              <a:defRPr/>
            </a:lvl1pPr>
          </a:lstStyle>
          <a:p>
            <a:r>
              <a:rPr lang="et-E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64" y="9658775"/>
            <a:ext cx="13373303" cy="402531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7588" indent="0">
              <a:buNone/>
              <a:defRPr sz="9200" b="1"/>
            </a:lvl2pPr>
            <a:lvl3pPr marL="4195176" indent="0">
              <a:buNone/>
              <a:defRPr sz="8300" b="1"/>
            </a:lvl3pPr>
            <a:lvl4pPr marL="6292764" indent="0">
              <a:buNone/>
              <a:defRPr sz="7300" b="1"/>
            </a:lvl4pPr>
            <a:lvl5pPr marL="8390352" indent="0">
              <a:buNone/>
              <a:defRPr sz="7300" b="1"/>
            </a:lvl5pPr>
            <a:lvl6pPr marL="10487939" indent="0">
              <a:buNone/>
              <a:defRPr sz="7300" b="1"/>
            </a:lvl6pPr>
            <a:lvl7pPr marL="12585527" indent="0">
              <a:buNone/>
              <a:defRPr sz="7300" b="1"/>
            </a:lvl7pPr>
            <a:lvl8pPr marL="14683115" indent="0">
              <a:buNone/>
              <a:defRPr sz="7300" b="1"/>
            </a:lvl8pPr>
            <a:lvl9pPr marL="16780703" indent="0">
              <a:buNone/>
              <a:defRPr sz="7300" b="1"/>
            </a:lvl9pPr>
          </a:lstStyle>
          <a:p>
            <a:pPr lvl="0"/>
            <a:r>
              <a:rPr lang="et-EE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3364" y="13684092"/>
            <a:ext cx="13373303" cy="24861102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3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t-EE" smtClean="0"/>
              <a:t>Click to edit Master text styles</a:t>
            </a:r>
          </a:p>
          <a:p>
            <a:pPr lvl="1"/>
            <a:r>
              <a:rPr lang="et-EE" smtClean="0"/>
              <a:t>Second level</a:t>
            </a:r>
          </a:p>
          <a:p>
            <a:pPr lvl="2"/>
            <a:r>
              <a:rPr lang="et-EE" smtClean="0"/>
              <a:t>Third level</a:t>
            </a:r>
          </a:p>
          <a:p>
            <a:pPr lvl="3"/>
            <a:r>
              <a:rPr lang="et-EE" smtClean="0"/>
              <a:t>Fourth level</a:t>
            </a:r>
          </a:p>
          <a:p>
            <a:pPr lvl="4"/>
            <a:r>
              <a:rPr lang="et-EE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5357" y="9658775"/>
            <a:ext cx="13378556" cy="4025317"/>
          </a:xfrm>
        </p:spPr>
        <p:txBody>
          <a:bodyPr anchor="b"/>
          <a:lstStyle>
            <a:lvl1pPr marL="0" indent="0">
              <a:buNone/>
              <a:defRPr sz="11000" b="1"/>
            </a:lvl1pPr>
            <a:lvl2pPr marL="2097588" indent="0">
              <a:buNone/>
              <a:defRPr sz="9200" b="1"/>
            </a:lvl2pPr>
            <a:lvl3pPr marL="4195176" indent="0">
              <a:buNone/>
              <a:defRPr sz="8300" b="1"/>
            </a:lvl3pPr>
            <a:lvl4pPr marL="6292764" indent="0">
              <a:buNone/>
              <a:defRPr sz="7300" b="1"/>
            </a:lvl4pPr>
            <a:lvl5pPr marL="8390352" indent="0">
              <a:buNone/>
              <a:defRPr sz="7300" b="1"/>
            </a:lvl5pPr>
            <a:lvl6pPr marL="10487939" indent="0">
              <a:buNone/>
              <a:defRPr sz="7300" b="1"/>
            </a:lvl6pPr>
            <a:lvl7pPr marL="12585527" indent="0">
              <a:buNone/>
              <a:defRPr sz="7300" b="1"/>
            </a:lvl7pPr>
            <a:lvl8pPr marL="14683115" indent="0">
              <a:buNone/>
              <a:defRPr sz="7300" b="1"/>
            </a:lvl8pPr>
            <a:lvl9pPr marL="16780703" indent="0">
              <a:buNone/>
              <a:defRPr sz="7300" b="1"/>
            </a:lvl9pPr>
          </a:lstStyle>
          <a:p>
            <a:pPr lvl="0"/>
            <a:r>
              <a:rPr lang="et-EE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5357" y="13684092"/>
            <a:ext cx="13378556" cy="24861102"/>
          </a:xfrm>
        </p:spPr>
        <p:txBody>
          <a:bodyPr/>
          <a:lstStyle>
            <a:lvl1pPr>
              <a:defRPr sz="11000"/>
            </a:lvl1pPr>
            <a:lvl2pPr>
              <a:defRPr sz="9200"/>
            </a:lvl2pPr>
            <a:lvl3pPr>
              <a:defRPr sz="8300"/>
            </a:lvl3pPr>
            <a:lvl4pPr>
              <a:defRPr sz="7300"/>
            </a:lvl4pPr>
            <a:lvl5pPr>
              <a:defRPr sz="7300"/>
            </a:lvl5pPr>
            <a:lvl6pPr>
              <a:defRPr sz="7300"/>
            </a:lvl6pPr>
            <a:lvl7pPr>
              <a:defRPr sz="7300"/>
            </a:lvl7pPr>
            <a:lvl8pPr>
              <a:defRPr sz="7300"/>
            </a:lvl8pPr>
            <a:lvl9pPr>
              <a:defRPr sz="7300"/>
            </a:lvl9pPr>
          </a:lstStyle>
          <a:p>
            <a:pPr lvl="0"/>
            <a:r>
              <a:rPr lang="et-EE" smtClean="0"/>
              <a:t>Click to edit Master text styles</a:t>
            </a:r>
          </a:p>
          <a:p>
            <a:pPr lvl="1"/>
            <a:r>
              <a:rPr lang="et-EE" smtClean="0"/>
              <a:t>Second level</a:t>
            </a:r>
          </a:p>
          <a:p>
            <a:pPr lvl="2"/>
            <a:r>
              <a:rPr lang="et-EE" smtClean="0"/>
              <a:t>Third level</a:t>
            </a:r>
          </a:p>
          <a:p>
            <a:pPr lvl="3"/>
            <a:r>
              <a:rPr lang="et-EE" smtClean="0"/>
              <a:t>Fourth level</a:t>
            </a:r>
          </a:p>
          <a:p>
            <a:pPr lvl="4"/>
            <a:r>
              <a:rPr lang="et-EE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519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t-EE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69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0654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3365" y="1718003"/>
            <a:ext cx="9957725" cy="7311500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t-EE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3664" y="1718006"/>
            <a:ext cx="16920247" cy="36827191"/>
          </a:xfrm>
        </p:spPr>
        <p:txBody>
          <a:bodyPr/>
          <a:lstStyle>
            <a:lvl1pPr>
              <a:defRPr sz="14700"/>
            </a:lvl1pPr>
            <a:lvl2pPr>
              <a:defRPr sz="12800"/>
            </a:lvl2pPr>
            <a:lvl3pPr>
              <a:defRPr sz="11000"/>
            </a:lvl3pPr>
            <a:lvl4pPr>
              <a:defRPr sz="9200"/>
            </a:lvl4pPr>
            <a:lvl5pPr>
              <a:defRPr sz="9200"/>
            </a:lvl5pPr>
            <a:lvl6pPr>
              <a:defRPr sz="9200"/>
            </a:lvl6pPr>
            <a:lvl7pPr>
              <a:defRPr sz="9200"/>
            </a:lvl7pPr>
            <a:lvl8pPr>
              <a:defRPr sz="9200"/>
            </a:lvl8pPr>
            <a:lvl9pPr>
              <a:defRPr sz="9200"/>
            </a:lvl9pPr>
          </a:lstStyle>
          <a:p>
            <a:pPr lvl="0"/>
            <a:r>
              <a:rPr lang="et-EE" smtClean="0"/>
              <a:t>Click to edit Master text styles</a:t>
            </a:r>
          </a:p>
          <a:p>
            <a:pPr lvl="1"/>
            <a:r>
              <a:rPr lang="et-EE" smtClean="0"/>
              <a:t>Second level</a:t>
            </a:r>
          </a:p>
          <a:p>
            <a:pPr lvl="2"/>
            <a:r>
              <a:rPr lang="et-EE" smtClean="0"/>
              <a:t>Third level</a:t>
            </a:r>
          </a:p>
          <a:p>
            <a:pPr lvl="3"/>
            <a:r>
              <a:rPr lang="et-EE" smtClean="0"/>
              <a:t>Fourth level</a:t>
            </a:r>
          </a:p>
          <a:p>
            <a:pPr lvl="4"/>
            <a:r>
              <a:rPr lang="et-EE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3365" y="9029506"/>
            <a:ext cx="9957725" cy="29515691"/>
          </a:xfrm>
        </p:spPr>
        <p:txBody>
          <a:bodyPr/>
          <a:lstStyle>
            <a:lvl1pPr marL="0" indent="0">
              <a:buNone/>
              <a:defRPr sz="6400"/>
            </a:lvl1pPr>
            <a:lvl2pPr marL="2097588" indent="0">
              <a:buNone/>
              <a:defRPr sz="5500"/>
            </a:lvl2pPr>
            <a:lvl3pPr marL="4195176" indent="0">
              <a:buNone/>
              <a:defRPr sz="4600"/>
            </a:lvl3pPr>
            <a:lvl4pPr marL="6292764" indent="0">
              <a:buNone/>
              <a:defRPr sz="4100"/>
            </a:lvl4pPr>
            <a:lvl5pPr marL="8390352" indent="0">
              <a:buNone/>
              <a:defRPr sz="4100"/>
            </a:lvl5pPr>
            <a:lvl6pPr marL="10487939" indent="0">
              <a:buNone/>
              <a:defRPr sz="4100"/>
            </a:lvl6pPr>
            <a:lvl7pPr marL="12585527" indent="0">
              <a:buNone/>
              <a:defRPr sz="4100"/>
            </a:lvl7pPr>
            <a:lvl8pPr marL="14683115" indent="0">
              <a:buNone/>
              <a:defRPr sz="4100"/>
            </a:lvl8pPr>
            <a:lvl9pPr marL="16780703" indent="0">
              <a:buNone/>
              <a:defRPr sz="4100"/>
            </a:lvl9pPr>
          </a:lstStyle>
          <a:p>
            <a:pPr lvl="0"/>
            <a:r>
              <a:rPr lang="et-E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207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2598" y="30204887"/>
            <a:ext cx="18160365" cy="3565858"/>
          </a:xfrm>
        </p:spPr>
        <p:txBody>
          <a:bodyPr anchor="b"/>
          <a:lstStyle>
            <a:lvl1pPr algn="l">
              <a:defRPr sz="9200" b="1"/>
            </a:lvl1pPr>
          </a:lstStyle>
          <a:p>
            <a:r>
              <a:rPr lang="et-EE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2598" y="3855518"/>
            <a:ext cx="18160365" cy="25889903"/>
          </a:xfrm>
        </p:spPr>
        <p:txBody>
          <a:bodyPr/>
          <a:lstStyle>
            <a:lvl1pPr marL="0" indent="0">
              <a:buNone/>
              <a:defRPr sz="14700"/>
            </a:lvl1pPr>
            <a:lvl2pPr marL="2097588" indent="0">
              <a:buNone/>
              <a:defRPr sz="12800"/>
            </a:lvl2pPr>
            <a:lvl3pPr marL="4195176" indent="0">
              <a:buNone/>
              <a:defRPr sz="11000"/>
            </a:lvl3pPr>
            <a:lvl4pPr marL="6292764" indent="0">
              <a:buNone/>
              <a:defRPr sz="9200"/>
            </a:lvl4pPr>
            <a:lvl5pPr marL="8390352" indent="0">
              <a:buNone/>
              <a:defRPr sz="9200"/>
            </a:lvl5pPr>
            <a:lvl6pPr marL="10487939" indent="0">
              <a:buNone/>
              <a:defRPr sz="9200"/>
            </a:lvl6pPr>
            <a:lvl7pPr marL="12585527" indent="0">
              <a:buNone/>
              <a:defRPr sz="9200"/>
            </a:lvl7pPr>
            <a:lvl8pPr marL="14683115" indent="0">
              <a:buNone/>
              <a:defRPr sz="9200"/>
            </a:lvl8pPr>
            <a:lvl9pPr marL="16780703" indent="0">
              <a:buNone/>
              <a:defRPr sz="9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2598" y="33770744"/>
            <a:ext cx="18160365" cy="5064110"/>
          </a:xfrm>
        </p:spPr>
        <p:txBody>
          <a:bodyPr/>
          <a:lstStyle>
            <a:lvl1pPr marL="0" indent="0">
              <a:buNone/>
              <a:defRPr sz="6400"/>
            </a:lvl1pPr>
            <a:lvl2pPr marL="2097588" indent="0">
              <a:buNone/>
              <a:defRPr sz="5500"/>
            </a:lvl2pPr>
            <a:lvl3pPr marL="4195176" indent="0">
              <a:buNone/>
              <a:defRPr sz="4600"/>
            </a:lvl3pPr>
            <a:lvl4pPr marL="6292764" indent="0">
              <a:buNone/>
              <a:defRPr sz="4100"/>
            </a:lvl4pPr>
            <a:lvl5pPr marL="8390352" indent="0">
              <a:buNone/>
              <a:defRPr sz="4100"/>
            </a:lvl5pPr>
            <a:lvl6pPr marL="10487939" indent="0">
              <a:buNone/>
              <a:defRPr sz="4100"/>
            </a:lvl6pPr>
            <a:lvl7pPr marL="12585527" indent="0">
              <a:buNone/>
              <a:defRPr sz="4100"/>
            </a:lvl7pPr>
            <a:lvl8pPr marL="14683115" indent="0">
              <a:buNone/>
              <a:defRPr sz="4100"/>
            </a:lvl8pPr>
            <a:lvl9pPr marL="16780703" indent="0">
              <a:buNone/>
              <a:defRPr sz="4100"/>
            </a:lvl9pPr>
          </a:lstStyle>
          <a:p>
            <a:pPr lvl="0"/>
            <a:r>
              <a:rPr lang="et-EE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396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13364" y="1727994"/>
            <a:ext cx="27240548" cy="7191640"/>
          </a:xfrm>
          <a:prstGeom prst="rect">
            <a:avLst/>
          </a:prstGeom>
        </p:spPr>
        <p:txBody>
          <a:bodyPr vert="horz" lIns="419518" tIns="209759" rIns="419518" bIns="209759" rtlCol="0" anchor="ctr">
            <a:normAutofit/>
          </a:bodyPr>
          <a:lstStyle/>
          <a:p>
            <a:r>
              <a:rPr lang="et-EE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3364" y="10068298"/>
            <a:ext cx="27240548" cy="28476899"/>
          </a:xfrm>
          <a:prstGeom prst="rect">
            <a:avLst/>
          </a:prstGeom>
        </p:spPr>
        <p:txBody>
          <a:bodyPr vert="horz" lIns="419518" tIns="209759" rIns="419518" bIns="209759" rtlCol="0">
            <a:normAutofit/>
          </a:bodyPr>
          <a:lstStyle/>
          <a:p>
            <a:pPr lvl="0"/>
            <a:r>
              <a:rPr lang="et-EE" smtClean="0"/>
              <a:t>Click to edit Master text styles</a:t>
            </a:r>
          </a:p>
          <a:p>
            <a:pPr lvl="1"/>
            <a:r>
              <a:rPr lang="et-EE" smtClean="0"/>
              <a:t>Second level</a:t>
            </a:r>
          </a:p>
          <a:p>
            <a:pPr lvl="2"/>
            <a:r>
              <a:rPr lang="et-EE" smtClean="0"/>
              <a:t>Third level</a:t>
            </a:r>
          </a:p>
          <a:p>
            <a:pPr lvl="3"/>
            <a:r>
              <a:rPr lang="et-EE" smtClean="0"/>
              <a:t>Fourth level</a:t>
            </a:r>
          </a:p>
          <a:p>
            <a:pPr lvl="4"/>
            <a:r>
              <a:rPr lang="et-EE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13364" y="39993511"/>
            <a:ext cx="7062364" cy="2297329"/>
          </a:xfrm>
          <a:prstGeom prst="rect">
            <a:avLst/>
          </a:prstGeom>
        </p:spPr>
        <p:txBody>
          <a:bodyPr vert="horz" lIns="419518" tIns="209759" rIns="419518" bIns="209759" rtlCol="0" anchor="ctr"/>
          <a:lstStyle>
            <a:lvl1pPr algn="l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D8A9F0-3C29-2641-9DF7-8F245158591F}" type="datetimeFigureOut">
              <a:rPr lang="en-US" smtClean="0"/>
              <a:t>04/01/18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341319" y="39993511"/>
            <a:ext cx="9584637" cy="2297329"/>
          </a:xfrm>
          <a:prstGeom prst="rect">
            <a:avLst/>
          </a:prstGeom>
        </p:spPr>
        <p:txBody>
          <a:bodyPr vert="horz" lIns="419518" tIns="209759" rIns="419518" bIns="209759" rtlCol="0" anchor="ctr"/>
          <a:lstStyle>
            <a:lvl1pPr algn="ct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691547" y="39993511"/>
            <a:ext cx="7062364" cy="2297329"/>
          </a:xfrm>
          <a:prstGeom prst="rect">
            <a:avLst/>
          </a:prstGeom>
        </p:spPr>
        <p:txBody>
          <a:bodyPr vert="horz" lIns="419518" tIns="209759" rIns="419518" bIns="209759" rtlCol="0" anchor="ctr"/>
          <a:lstStyle>
            <a:lvl1pPr algn="r">
              <a:defRPr sz="5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349E2F-6925-FB43-895A-4A9365705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522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097588" rtl="0" eaLnBrk="1" latinLnBrk="0" hangingPunct="1">
        <a:spcBef>
          <a:spcPct val="0"/>
        </a:spcBef>
        <a:buNone/>
        <a:defRPr sz="20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73191" indent="-1573191" algn="l" defTabSz="2097588" rtl="0" eaLnBrk="1" latinLnBrk="0" hangingPunct="1">
        <a:spcBef>
          <a:spcPct val="20000"/>
        </a:spcBef>
        <a:buFont typeface="Arial"/>
        <a:buChar char="•"/>
        <a:defRPr sz="14700" kern="1200">
          <a:solidFill>
            <a:schemeClr val="tx1"/>
          </a:solidFill>
          <a:latin typeface="+mn-lt"/>
          <a:ea typeface="+mn-ea"/>
          <a:cs typeface="+mn-cs"/>
        </a:defRPr>
      </a:lvl1pPr>
      <a:lvl2pPr marL="3408580" indent="-1310992" algn="l" defTabSz="2097588" rtl="0" eaLnBrk="1" latinLnBrk="0" hangingPunct="1">
        <a:spcBef>
          <a:spcPct val="20000"/>
        </a:spcBef>
        <a:buFont typeface="Arial"/>
        <a:buChar char="–"/>
        <a:defRPr sz="12800" kern="1200">
          <a:solidFill>
            <a:schemeClr val="tx1"/>
          </a:solidFill>
          <a:latin typeface="+mn-lt"/>
          <a:ea typeface="+mn-ea"/>
          <a:cs typeface="+mn-cs"/>
        </a:defRPr>
      </a:lvl2pPr>
      <a:lvl3pPr marL="5243970" indent="-1048794" algn="l" defTabSz="2097588" rtl="0" eaLnBrk="1" latinLnBrk="0" hangingPunct="1">
        <a:spcBef>
          <a:spcPct val="20000"/>
        </a:spcBef>
        <a:buFont typeface="Arial"/>
        <a:buChar char="•"/>
        <a:defRPr sz="1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41558" indent="-1048794" algn="l" defTabSz="2097588" rtl="0" eaLnBrk="1" latinLnBrk="0" hangingPunct="1">
        <a:spcBef>
          <a:spcPct val="20000"/>
        </a:spcBef>
        <a:buFont typeface="Arial"/>
        <a:buChar char="–"/>
        <a:defRPr sz="9200" kern="1200">
          <a:solidFill>
            <a:schemeClr val="tx1"/>
          </a:solidFill>
          <a:latin typeface="+mn-lt"/>
          <a:ea typeface="+mn-ea"/>
          <a:cs typeface="+mn-cs"/>
        </a:defRPr>
      </a:lvl4pPr>
      <a:lvl5pPr marL="9439145" indent="-1048794" algn="l" defTabSz="2097588" rtl="0" eaLnBrk="1" latinLnBrk="0" hangingPunct="1">
        <a:spcBef>
          <a:spcPct val="20000"/>
        </a:spcBef>
        <a:buFont typeface="Arial"/>
        <a:buChar char="»"/>
        <a:defRPr sz="9200" kern="1200">
          <a:solidFill>
            <a:schemeClr val="tx1"/>
          </a:solidFill>
          <a:latin typeface="+mn-lt"/>
          <a:ea typeface="+mn-ea"/>
          <a:cs typeface="+mn-cs"/>
        </a:defRPr>
      </a:lvl5pPr>
      <a:lvl6pPr marL="11536733" indent="-1048794" algn="l" defTabSz="2097588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6pPr>
      <a:lvl7pPr marL="13634321" indent="-1048794" algn="l" defTabSz="2097588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7pPr>
      <a:lvl8pPr marL="15731909" indent="-1048794" algn="l" defTabSz="2097588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8pPr>
      <a:lvl9pPr marL="17829497" indent="-1048794" algn="l" defTabSz="2097588" rtl="0" eaLnBrk="1" latinLnBrk="0" hangingPunct="1">
        <a:spcBef>
          <a:spcPct val="20000"/>
        </a:spcBef>
        <a:buFont typeface="Arial"/>
        <a:buChar char="•"/>
        <a:defRPr sz="9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975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1pPr>
      <a:lvl2pPr marL="2097588" algn="l" defTabSz="20975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2pPr>
      <a:lvl3pPr marL="4195176" algn="l" defTabSz="20975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3pPr>
      <a:lvl4pPr marL="6292764" algn="l" defTabSz="20975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4pPr>
      <a:lvl5pPr marL="8390352" algn="l" defTabSz="20975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5pPr>
      <a:lvl6pPr marL="10487939" algn="l" defTabSz="20975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6pPr>
      <a:lvl7pPr marL="12585527" algn="l" defTabSz="20975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7pPr>
      <a:lvl8pPr marL="14683115" algn="l" defTabSz="20975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8pPr>
      <a:lvl9pPr marL="16780703" algn="l" defTabSz="2097588" rtl="0" eaLnBrk="1" latinLnBrk="0" hangingPunct="1">
        <a:defRPr sz="83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9.png"/><Relationship Id="rId12" Type="http://schemas.openxmlformats.org/officeDocument/2006/relationships/image" Target="../media/image10.png"/><Relationship Id="rId13" Type="http://schemas.openxmlformats.org/officeDocument/2006/relationships/image" Target="../media/image11.png"/><Relationship Id="rId14" Type="http://schemas.openxmlformats.org/officeDocument/2006/relationships/image" Target="../media/image12.png"/><Relationship Id="rId15" Type="http://schemas.openxmlformats.org/officeDocument/2006/relationships/image" Target="../media/image13.png"/><Relationship Id="rId16" Type="http://schemas.openxmlformats.org/officeDocument/2006/relationships/image" Target="../media/image14.png"/><Relationship Id="rId17" Type="http://schemas.openxmlformats.org/officeDocument/2006/relationships/image" Target="../media/image15.png"/><Relationship Id="rId18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7.png"/><Relationship Id="rId10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726463" y="720385"/>
            <a:ext cx="28814348" cy="41709068"/>
          </a:xfrm>
          <a:prstGeom prst="rect">
            <a:avLst/>
          </a:prstGeom>
          <a:noFill/>
          <a:ln w="76200" cap="flat" cmpd="thickThin">
            <a:noFill/>
            <a:round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0" y="0"/>
            <a:ext cx="30267275" cy="750974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7200" b="1" dirty="0" smtClean="0">
              <a:solidFill>
                <a:srgbClr val="3366FF"/>
              </a:solidFill>
            </a:endParaRPr>
          </a:p>
          <a:p>
            <a:pPr algn="ctr"/>
            <a:r>
              <a:rPr lang="en-US" sz="8000" b="1" dirty="0" smtClean="0">
                <a:solidFill>
                  <a:srgbClr val="4A66AC"/>
                </a:solidFill>
              </a:rPr>
              <a:t>Recommendation system for COOP-Tartu</a:t>
            </a:r>
            <a:endParaRPr lang="en-US" sz="8000" b="1" dirty="0">
              <a:solidFill>
                <a:srgbClr val="4A66AC"/>
              </a:solidFill>
            </a:endParaRPr>
          </a:p>
          <a:p>
            <a:pPr algn="ctr"/>
            <a:endParaRPr lang="en-US" sz="6600" dirty="0" smtClean="0">
              <a:solidFill>
                <a:schemeClr val="accent2"/>
              </a:solidFill>
            </a:endParaRPr>
          </a:p>
          <a:p>
            <a:pPr algn="ctr"/>
            <a:r>
              <a:rPr lang="en-US" sz="6000" dirty="0" err="1" smtClean="0">
                <a:solidFill>
                  <a:schemeClr val="accent4"/>
                </a:solidFill>
              </a:rPr>
              <a:t>Ahto</a:t>
            </a:r>
            <a:r>
              <a:rPr lang="en-US" sz="6000" dirty="0" smtClean="0">
                <a:solidFill>
                  <a:schemeClr val="accent4"/>
                </a:solidFill>
              </a:rPr>
              <a:t> </a:t>
            </a:r>
            <a:r>
              <a:rPr lang="en-US" sz="6000" dirty="0" err="1" smtClean="0">
                <a:solidFill>
                  <a:schemeClr val="accent4"/>
                </a:solidFill>
              </a:rPr>
              <a:t>Salumets</a:t>
            </a:r>
            <a:r>
              <a:rPr lang="en-US" sz="6000" dirty="0" smtClean="0">
                <a:solidFill>
                  <a:schemeClr val="accent4"/>
                </a:solidFill>
              </a:rPr>
              <a:t>, </a:t>
            </a:r>
            <a:r>
              <a:rPr lang="en-US" sz="6000" dirty="0" err="1" smtClean="0">
                <a:solidFill>
                  <a:schemeClr val="accent4"/>
                </a:solidFill>
              </a:rPr>
              <a:t>Enn</a:t>
            </a:r>
            <a:r>
              <a:rPr lang="en-US" sz="6000" dirty="0" smtClean="0">
                <a:solidFill>
                  <a:schemeClr val="accent4"/>
                </a:solidFill>
              </a:rPr>
              <a:t> </a:t>
            </a:r>
            <a:r>
              <a:rPr lang="en-US" sz="6000" dirty="0" err="1" smtClean="0">
                <a:solidFill>
                  <a:schemeClr val="accent4"/>
                </a:solidFill>
              </a:rPr>
              <a:t>Pokk</a:t>
            </a:r>
            <a:r>
              <a:rPr lang="en-US" sz="6000" dirty="0" smtClean="0">
                <a:solidFill>
                  <a:schemeClr val="accent4"/>
                </a:solidFill>
              </a:rPr>
              <a:t>, Liis </a:t>
            </a:r>
            <a:r>
              <a:rPr lang="en-US" sz="6000" dirty="0" err="1" smtClean="0">
                <a:solidFill>
                  <a:schemeClr val="accent4"/>
                </a:solidFill>
              </a:rPr>
              <a:t>Kolberg</a:t>
            </a:r>
            <a:r>
              <a:rPr lang="en-US" sz="6000" dirty="0" smtClean="0">
                <a:solidFill>
                  <a:schemeClr val="accent4"/>
                </a:solidFill>
              </a:rPr>
              <a:t/>
            </a:r>
            <a:br>
              <a:rPr lang="en-US" sz="6000" dirty="0" smtClean="0">
                <a:solidFill>
                  <a:schemeClr val="accent4"/>
                </a:solidFill>
              </a:rPr>
            </a:br>
            <a:r>
              <a:rPr lang="en-US" sz="6000" dirty="0" smtClean="0">
                <a:solidFill>
                  <a:schemeClr val="accent4"/>
                </a:solidFill>
              </a:rPr>
              <a:t>Institute of Computer Science, University of Tartu</a:t>
            </a:r>
          </a:p>
          <a:p>
            <a:pPr algn="ctr"/>
            <a:endParaRPr lang="en-US" sz="6600" dirty="0" smtClean="0">
              <a:solidFill>
                <a:schemeClr val="accent2"/>
              </a:solidFill>
            </a:endParaRPr>
          </a:p>
          <a:p>
            <a:pPr algn="ctr"/>
            <a:endParaRPr lang="en-US" sz="6600" dirty="0">
              <a:solidFill>
                <a:schemeClr val="accent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9918184"/>
            <a:ext cx="30267275" cy="33239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7200" b="1" dirty="0">
              <a:solidFill>
                <a:schemeClr val="accent6">
                  <a:lumMod val="75000"/>
                </a:schemeClr>
              </a:solidFill>
            </a:endParaRPr>
          </a:p>
          <a:p>
            <a:pPr algn="ctr"/>
            <a:endParaRPr lang="en-US" sz="72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algn="ctr"/>
            <a:endParaRPr lang="en-US" sz="66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Text Box 189"/>
          <p:cNvSpPr txBox="1">
            <a:spLocks noChangeArrowheads="1"/>
          </p:cNvSpPr>
          <p:nvPr/>
        </p:nvSpPr>
        <p:spPr bwMode="auto">
          <a:xfrm>
            <a:off x="726463" y="7258589"/>
            <a:ext cx="28814348" cy="11520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/>
            </a:solidFill>
          </a:ln>
          <a:effectLst/>
        </p:spPr>
        <p:txBody>
          <a:bodyPr wrap="square" lIns="173992" tIns="173992" rIns="173992" bIns="173992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</p:txBody>
      </p:sp>
      <p:sp>
        <p:nvSpPr>
          <p:cNvPr id="105" name="Rectangle 104"/>
          <p:cNvSpPr/>
          <p:nvPr/>
        </p:nvSpPr>
        <p:spPr>
          <a:xfrm>
            <a:off x="726463" y="6617838"/>
            <a:ext cx="28814348" cy="89191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54" tIns="43498" rIns="86996" bIns="43498" rtlCol="0" anchor="ctr"/>
          <a:lstStyle/>
          <a:p>
            <a:r>
              <a:rPr lang="en-US" sz="5400" b="1" dirty="0" smtClean="0">
                <a:solidFill>
                  <a:schemeClr val="bg1"/>
                </a:solidFill>
              </a:rPr>
              <a:t>Collaborative filtering</a:t>
            </a:r>
            <a:endParaRPr lang="en-US" sz="5400" b="1" dirty="0" smtClean="0">
              <a:solidFill>
                <a:schemeClr val="bg1"/>
              </a:solidFill>
            </a:endParaRPr>
          </a:p>
        </p:txBody>
      </p:sp>
      <p:sp>
        <p:nvSpPr>
          <p:cNvPr id="139" name="Text Box 189"/>
          <p:cNvSpPr txBox="1">
            <a:spLocks noChangeArrowheads="1"/>
          </p:cNvSpPr>
          <p:nvPr/>
        </p:nvSpPr>
        <p:spPr bwMode="auto">
          <a:xfrm>
            <a:off x="726463" y="19942539"/>
            <a:ext cx="28814348" cy="5400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lIns="173992" tIns="173992" rIns="173992" bIns="173992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en-US" sz="3200" dirty="0" smtClean="0">
              <a:latin typeface="Calibri" pitchFamily="34" charset="0"/>
            </a:endParaRPr>
          </a:p>
          <a:p>
            <a:pPr eaLnBrk="1" hangingPunct="1"/>
            <a:endParaRPr lang="en-US" sz="3200" dirty="0">
              <a:latin typeface="Calibri" pitchFamily="34" charset="0"/>
            </a:endParaRPr>
          </a:p>
          <a:p>
            <a:pPr eaLnBrk="1" hangingPunct="1"/>
            <a:r>
              <a:rPr lang="en-US" sz="3200" dirty="0" smtClean="0">
                <a:latin typeface="Calibri" pitchFamily="34" charset="0"/>
              </a:rPr>
              <a:t> </a:t>
            </a: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</p:txBody>
      </p:sp>
      <p:sp>
        <p:nvSpPr>
          <p:cNvPr id="140" name="Rectangle 139"/>
          <p:cNvSpPr/>
          <p:nvPr/>
        </p:nvSpPr>
        <p:spPr>
          <a:xfrm>
            <a:off x="726463" y="19069077"/>
            <a:ext cx="28814348" cy="89191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54" tIns="43498" rIns="86996" bIns="43498" rtlCol="0" anchor="ctr"/>
          <a:lstStyle/>
          <a:p>
            <a:r>
              <a:rPr lang="en-US" sz="5400" b="1" dirty="0" smtClean="0">
                <a:solidFill>
                  <a:srgbClr val="FFFFFF"/>
                </a:solidFill>
              </a:rPr>
              <a:t>Data</a:t>
            </a:r>
            <a:endParaRPr lang="en-US" sz="5400" b="1" dirty="0">
              <a:solidFill>
                <a:srgbClr val="FFFFFF"/>
              </a:solidFill>
            </a:endParaRPr>
          </a:p>
        </p:txBody>
      </p:sp>
      <p:sp>
        <p:nvSpPr>
          <p:cNvPr id="141" name="TextBox 140"/>
          <p:cNvSpPr txBox="1"/>
          <p:nvPr/>
        </p:nvSpPr>
        <p:spPr>
          <a:xfrm>
            <a:off x="726463" y="39628686"/>
            <a:ext cx="28814347" cy="3170099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accent4"/>
                </a:solidFill>
              </a:rPr>
              <a:t>Source code: </a:t>
            </a:r>
            <a:r>
              <a:rPr lang="en-US" sz="4000" dirty="0">
                <a:solidFill>
                  <a:schemeClr val="accent4"/>
                </a:solidFill>
              </a:rPr>
              <a:t>https://</a:t>
            </a:r>
            <a:r>
              <a:rPr lang="en-US" sz="4000" dirty="0" err="1">
                <a:solidFill>
                  <a:schemeClr val="accent4"/>
                </a:solidFill>
              </a:rPr>
              <a:t>github.com</a:t>
            </a:r>
            <a:r>
              <a:rPr lang="en-US" sz="4000" dirty="0">
                <a:solidFill>
                  <a:schemeClr val="accent4"/>
                </a:solidFill>
              </a:rPr>
              <a:t>/</a:t>
            </a:r>
            <a:r>
              <a:rPr lang="en-US" sz="4000" dirty="0" err="1">
                <a:solidFill>
                  <a:schemeClr val="accent4"/>
                </a:solidFill>
              </a:rPr>
              <a:t>liiskolb</a:t>
            </a:r>
            <a:r>
              <a:rPr lang="en-US" sz="4000" dirty="0">
                <a:solidFill>
                  <a:schemeClr val="accent4"/>
                </a:solidFill>
              </a:rPr>
              <a:t>/dm_project2017 </a:t>
            </a:r>
            <a:r>
              <a:rPr lang="en-US" sz="4000" b="1" dirty="0">
                <a:solidFill>
                  <a:schemeClr val="accent4"/>
                </a:solidFill>
              </a:rPr>
              <a:t/>
            </a:r>
            <a:br>
              <a:rPr lang="en-US" sz="4000" b="1" dirty="0">
                <a:solidFill>
                  <a:schemeClr val="accent4"/>
                </a:solidFill>
              </a:rPr>
            </a:br>
            <a:r>
              <a:rPr lang="en-US" sz="4000" b="1" dirty="0">
                <a:solidFill>
                  <a:schemeClr val="accent4"/>
                </a:solidFill>
              </a:rPr>
              <a:t>References</a:t>
            </a:r>
            <a:r>
              <a:rPr lang="en-US" sz="4000" b="1" dirty="0" smtClean="0">
                <a:solidFill>
                  <a:schemeClr val="accent4"/>
                </a:solidFill>
              </a:rPr>
              <a:t>: </a:t>
            </a:r>
            <a:br>
              <a:rPr lang="en-US" sz="4000" b="1" dirty="0" smtClean="0">
                <a:solidFill>
                  <a:schemeClr val="accent4"/>
                </a:solidFill>
              </a:rPr>
            </a:br>
            <a:r>
              <a:rPr lang="en-US" sz="4000" b="1" dirty="0" smtClean="0">
                <a:solidFill>
                  <a:schemeClr val="accent4"/>
                </a:solidFill>
              </a:rPr>
              <a:t>	</a:t>
            </a:r>
            <a:r>
              <a:rPr lang="en-US" sz="4000" dirty="0" smtClean="0">
                <a:solidFill>
                  <a:schemeClr val="accent4"/>
                </a:solidFill>
              </a:rPr>
              <a:t>1. </a:t>
            </a:r>
            <a:r>
              <a:rPr lang="en-US" sz="4000" dirty="0" err="1" smtClean="0">
                <a:solidFill>
                  <a:schemeClr val="accent4"/>
                </a:solidFill>
              </a:rPr>
              <a:t>Gorakala</a:t>
            </a:r>
            <a:r>
              <a:rPr lang="en-US" sz="4000" dirty="0" smtClean="0">
                <a:solidFill>
                  <a:schemeClr val="accent4"/>
                </a:solidFill>
              </a:rPr>
              <a:t>, S.K., </a:t>
            </a:r>
            <a:r>
              <a:rPr lang="en-US" sz="4000" dirty="0" err="1" smtClean="0">
                <a:solidFill>
                  <a:schemeClr val="accent4"/>
                </a:solidFill>
              </a:rPr>
              <a:t>Usuelli</a:t>
            </a:r>
            <a:r>
              <a:rPr lang="en-US" sz="4000" dirty="0" smtClean="0">
                <a:solidFill>
                  <a:schemeClr val="accent4"/>
                </a:solidFill>
              </a:rPr>
              <a:t>, M., 2015. </a:t>
            </a:r>
            <a:r>
              <a:rPr lang="en-US" sz="4000" i="1" dirty="0" smtClean="0">
                <a:solidFill>
                  <a:schemeClr val="accent4"/>
                </a:solidFill>
              </a:rPr>
              <a:t>Building a recommendation system with R</a:t>
            </a:r>
            <a:r>
              <a:rPr lang="en-US" sz="4000" dirty="0" smtClean="0">
                <a:solidFill>
                  <a:schemeClr val="accent4"/>
                </a:solidFill>
              </a:rPr>
              <a:t>. </a:t>
            </a:r>
            <a:r>
              <a:rPr lang="en-US" sz="4000" dirty="0" err="1" smtClean="0">
                <a:solidFill>
                  <a:schemeClr val="accent4"/>
                </a:solidFill>
              </a:rPr>
              <a:t>Packt</a:t>
            </a:r>
            <a:r>
              <a:rPr lang="en-US" sz="4000" dirty="0" smtClean="0">
                <a:solidFill>
                  <a:schemeClr val="accent4"/>
                </a:solidFill>
              </a:rPr>
              <a:t> Publishing Ltd.</a:t>
            </a:r>
            <a:r>
              <a:rPr lang="en-US" sz="4000" dirty="0" smtClean="0">
                <a:solidFill>
                  <a:schemeClr val="accent4"/>
                </a:solidFill>
              </a:rPr>
              <a:t> </a:t>
            </a:r>
          </a:p>
          <a:p>
            <a:r>
              <a:rPr lang="en-US" sz="4000" dirty="0" smtClean="0">
                <a:solidFill>
                  <a:schemeClr val="accent4"/>
                </a:solidFill>
              </a:rPr>
              <a:t>	2. R </a:t>
            </a:r>
            <a:r>
              <a:rPr lang="en-US" sz="4000" dirty="0">
                <a:solidFill>
                  <a:schemeClr val="accent4"/>
                </a:solidFill>
              </a:rPr>
              <a:t>package </a:t>
            </a:r>
            <a:r>
              <a:rPr lang="en-US" sz="4000" i="1" dirty="0" err="1">
                <a:solidFill>
                  <a:schemeClr val="accent4"/>
                </a:solidFill>
              </a:rPr>
              <a:t>recommenderlab</a:t>
            </a:r>
            <a:r>
              <a:rPr lang="en-US" sz="4000" dirty="0">
                <a:solidFill>
                  <a:schemeClr val="accent4"/>
                </a:solidFill>
              </a:rPr>
              <a:t>, http://s2.smu.edu/IDA/recommenderlab/</a:t>
            </a:r>
          </a:p>
          <a:p>
            <a:r>
              <a:rPr lang="en-US" sz="4000" dirty="0" smtClean="0">
                <a:solidFill>
                  <a:schemeClr val="accent2"/>
                </a:solidFill>
              </a:rPr>
              <a:t> </a:t>
            </a:r>
            <a:endParaRPr lang="en-US" sz="4000" dirty="0" smtClean="0">
              <a:solidFill>
                <a:schemeClr val="accent2"/>
              </a:solidFill>
            </a:endParaRPr>
          </a:p>
        </p:txBody>
      </p:sp>
      <p:pic>
        <p:nvPicPr>
          <p:cNvPr id="461" name="Picture 460" descr="TÜ_logod_17122015_ring_sinin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77974" y="1106730"/>
            <a:ext cx="3914608" cy="3960304"/>
          </a:xfrm>
          <a:prstGeom prst="rect">
            <a:avLst/>
          </a:prstGeom>
        </p:spPr>
      </p:pic>
      <p:pic>
        <p:nvPicPr>
          <p:cNvPr id="462" name="Picture 461" descr="coop_ttk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463" y="2317072"/>
            <a:ext cx="5961888" cy="1895856"/>
          </a:xfrm>
          <a:prstGeom prst="rect">
            <a:avLst/>
          </a:prstGeom>
        </p:spPr>
      </p:pic>
      <p:grpSp>
        <p:nvGrpSpPr>
          <p:cNvPr id="477" name="Group 476"/>
          <p:cNvGrpSpPr/>
          <p:nvPr/>
        </p:nvGrpSpPr>
        <p:grpSpPr>
          <a:xfrm>
            <a:off x="2657858" y="7628996"/>
            <a:ext cx="6555035" cy="10753010"/>
            <a:chOff x="3674222" y="7935927"/>
            <a:chExt cx="6555035" cy="10753010"/>
          </a:xfrm>
        </p:grpSpPr>
        <p:sp>
          <p:nvSpPr>
            <p:cNvPr id="2" name="TextBox 1"/>
            <p:cNvSpPr txBox="1"/>
            <p:nvPr/>
          </p:nvSpPr>
          <p:spPr>
            <a:xfrm>
              <a:off x="3674222" y="7935927"/>
              <a:ext cx="56295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 smtClean="0">
                  <a:solidFill>
                    <a:schemeClr val="accent4"/>
                  </a:solidFill>
                </a:rPr>
                <a:t>User-based</a:t>
              </a:r>
              <a:endParaRPr lang="en-US" sz="6000" b="1" dirty="0">
                <a:solidFill>
                  <a:schemeClr val="accent4"/>
                </a:solidFill>
              </a:endParaRPr>
            </a:p>
          </p:txBody>
        </p:sp>
        <p:grpSp>
          <p:nvGrpSpPr>
            <p:cNvPr id="99" name="Group 98"/>
            <p:cNvGrpSpPr/>
            <p:nvPr/>
          </p:nvGrpSpPr>
          <p:grpSpPr>
            <a:xfrm>
              <a:off x="3674222" y="9550424"/>
              <a:ext cx="6555035" cy="9138513"/>
              <a:chOff x="2612547" y="731906"/>
              <a:chExt cx="3128703" cy="5812121"/>
            </a:xfrm>
          </p:grpSpPr>
          <p:cxnSp>
            <p:nvCxnSpPr>
              <p:cNvPr id="100" name="Straight Arrow Connector 99"/>
              <p:cNvCxnSpPr/>
              <p:nvPr/>
            </p:nvCxnSpPr>
            <p:spPr>
              <a:xfrm>
                <a:off x="3137410" y="3211122"/>
                <a:ext cx="1842178" cy="2199"/>
              </a:xfrm>
              <a:prstGeom prst="straightConnector1">
                <a:avLst/>
              </a:prstGeom>
              <a:ln w="76200" cmpd="sng">
                <a:solidFill>
                  <a:schemeClr val="accent3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1" name="Picture 100" descr="FD004740.png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06780" y="5500980"/>
                <a:ext cx="507279" cy="1043047"/>
              </a:xfrm>
              <a:prstGeom prst="rect">
                <a:avLst/>
              </a:prstGeom>
            </p:spPr>
          </p:pic>
          <p:cxnSp>
            <p:nvCxnSpPr>
              <p:cNvPr id="102" name="Straight Arrow Connector 101"/>
              <p:cNvCxnSpPr>
                <a:stCxn id="108" idx="3"/>
              </p:cNvCxnSpPr>
              <p:nvPr/>
            </p:nvCxnSpPr>
            <p:spPr>
              <a:xfrm>
                <a:off x="3137410" y="1487570"/>
                <a:ext cx="1842178" cy="1305895"/>
              </a:xfrm>
              <a:prstGeom prst="straightConnector1">
                <a:avLst/>
              </a:prstGeom>
              <a:ln w="76200" cmpd="sng">
                <a:solidFill>
                  <a:schemeClr val="tx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Arrow Connector 102"/>
              <p:cNvCxnSpPr>
                <a:stCxn id="108" idx="3"/>
              </p:cNvCxnSpPr>
              <p:nvPr/>
            </p:nvCxnSpPr>
            <p:spPr>
              <a:xfrm>
                <a:off x="3137410" y="1487570"/>
                <a:ext cx="1842178" cy="2975072"/>
              </a:xfrm>
              <a:prstGeom prst="straightConnector1">
                <a:avLst/>
              </a:prstGeom>
              <a:ln w="76200" cmpd="sng">
                <a:solidFill>
                  <a:schemeClr val="tx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104" name="Picture 103" descr="AA026335.png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79588" y="1047696"/>
                <a:ext cx="761662" cy="884146"/>
              </a:xfrm>
              <a:prstGeom prst="rect">
                <a:avLst/>
              </a:prstGeom>
            </p:spPr>
          </p:pic>
          <p:pic>
            <p:nvPicPr>
              <p:cNvPr id="106" name="Picture 105" descr="AA026350.png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79588" y="2793465"/>
                <a:ext cx="761662" cy="465501"/>
              </a:xfrm>
              <a:prstGeom prst="rect">
                <a:avLst/>
              </a:prstGeom>
            </p:spPr>
          </p:pic>
          <p:pic>
            <p:nvPicPr>
              <p:cNvPr id="107" name="Picture 106" descr="FD000647.png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79588" y="3884068"/>
                <a:ext cx="761662" cy="1043047"/>
              </a:xfrm>
              <a:prstGeom prst="rect">
                <a:avLst/>
              </a:prstGeom>
            </p:spPr>
          </p:pic>
          <p:pic>
            <p:nvPicPr>
              <p:cNvPr id="108" name="Picture 107" descr="bu003722.png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791453" y="731906"/>
                <a:ext cx="345957" cy="1511328"/>
              </a:xfrm>
              <a:prstGeom prst="rect">
                <a:avLst/>
              </a:prstGeom>
            </p:spPr>
          </p:pic>
          <p:pic>
            <p:nvPicPr>
              <p:cNvPr id="109" name="Picture 108" descr="74590920.png"/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12547" y="4220722"/>
                <a:ext cx="703769" cy="1617593"/>
              </a:xfrm>
              <a:prstGeom prst="rect">
                <a:avLst/>
              </a:prstGeom>
            </p:spPr>
          </p:pic>
          <p:pic>
            <p:nvPicPr>
              <p:cNvPr id="110" name="Picture 109" descr="200387787-001.png"/>
              <p:cNvPicPr>
                <a:picLocks noChangeAspect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667512" y="2374441"/>
                <a:ext cx="593839" cy="1719431"/>
              </a:xfrm>
              <a:prstGeom prst="rect">
                <a:avLst/>
              </a:prstGeom>
            </p:spPr>
          </p:pic>
          <p:cxnSp>
            <p:nvCxnSpPr>
              <p:cNvPr id="111" name="Straight Arrow Connector 110"/>
              <p:cNvCxnSpPr>
                <a:stCxn id="108" idx="3"/>
                <a:endCxn id="104" idx="1"/>
              </p:cNvCxnSpPr>
              <p:nvPr/>
            </p:nvCxnSpPr>
            <p:spPr>
              <a:xfrm>
                <a:off x="3137410" y="1487570"/>
                <a:ext cx="1842178" cy="2199"/>
              </a:xfrm>
              <a:prstGeom prst="straightConnector1">
                <a:avLst/>
              </a:prstGeom>
              <a:ln w="76200" cmpd="sng">
                <a:solidFill>
                  <a:schemeClr val="tx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Arrow Connector 111"/>
              <p:cNvCxnSpPr>
                <a:stCxn id="108" idx="3"/>
              </p:cNvCxnSpPr>
              <p:nvPr/>
            </p:nvCxnSpPr>
            <p:spPr>
              <a:xfrm>
                <a:off x="3137410" y="1487570"/>
                <a:ext cx="1969370" cy="4350745"/>
              </a:xfrm>
              <a:prstGeom prst="straightConnector1">
                <a:avLst/>
              </a:prstGeom>
              <a:ln w="76200" cmpd="sng">
                <a:solidFill>
                  <a:schemeClr val="tx2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Arrow Connector 112"/>
              <p:cNvCxnSpPr/>
              <p:nvPr/>
            </p:nvCxnSpPr>
            <p:spPr>
              <a:xfrm flipV="1">
                <a:off x="3316316" y="1931841"/>
                <a:ext cx="1790464" cy="2995274"/>
              </a:xfrm>
              <a:prstGeom prst="straightConnector1">
                <a:avLst/>
              </a:prstGeom>
              <a:ln w="76200" cmpd="sng">
                <a:solidFill>
                  <a:schemeClr val="accent5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Arrow Connector 113"/>
              <p:cNvCxnSpPr>
                <a:stCxn id="101" idx="1"/>
              </p:cNvCxnSpPr>
              <p:nvPr/>
            </p:nvCxnSpPr>
            <p:spPr>
              <a:xfrm flipH="1" flipV="1">
                <a:off x="3316316" y="5360150"/>
                <a:ext cx="1790464" cy="662353"/>
              </a:xfrm>
              <a:prstGeom prst="straightConnector1">
                <a:avLst/>
              </a:prstGeom>
              <a:ln w="76200" cmpd="sng">
                <a:solidFill>
                  <a:srgbClr val="FF0000"/>
                </a:solidFill>
                <a:prstDash val="dash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Curved Connector 114"/>
              <p:cNvCxnSpPr>
                <a:stCxn id="108" idx="1"/>
                <a:endCxn id="109" idx="1"/>
              </p:cNvCxnSpPr>
              <p:nvPr/>
            </p:nvCxnSpPr>
            <p:spPr>
              <a:xfrm rot="10800000" flipV="1">
                <a:off x="2612547" y="1487569"/>
                <a:ext cx="178906" cy="3541949"/>
              </a:xfrm>
              <a:prstGeom prst="curvedConnector3">
                <a:avLst>
                  <a:gd name="adj1" fmla="val 394276"/>
                </a:avLst>
              </a:prstGeom>
              <a:ln w="38100" cmpd="sng">
                <a:solidFill>
                  <a:srgbClr val="FF0000"/>
                </a:solidFill>
                <a:headEnd type="arrow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Arrow Connector 115"/>
              <p:cNvCxnSpPr/>
              <p:nvPr/>
            </p:nvCxnSpPr>
            <p:spPr>
              <a:xfrm flipV="1">
                <a:off x="3316316" y="4612227"/>
                <a:ext cx="1663272" cy="314889"/>
              </a:xfrm>
              <a:prstGeom prst="straightConnector1">
                <a:avLst/>
              </a:prstGeom>
              <a:ln w="76200" cmpd="sng">
                <a:solidFill>
                  <a:schemeClr val="accent5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Arrow Connector 116"/>
              <p:cNvCxnSpPr/>
              <p:nvPr/>
            </p:nvCxnSpPr>
            <p:spPr>
              <a:xfrm flipH="1">
                <a:off x="3316316" y="3234156"/>
                <a:ext cx="1790464" cy="2009650"/>
              </a:xfrm>
              <a:prstGeom prst="straightConnector1">
                <a:avLst/>
              </a:prstGeom>
              <a:ln w="76200" cmpd="sng">
                <a:solidFill>
                  <a:srgbClr val="FF0000"/>
                </a:solidFill>
                <a:prstDash val="dash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76" name="Group 475"/>
          <p:cNvGrpSpPr/>
          <p:nvPr/>
        </p:nvGrpSpPr>
        <p:grpSpPr>
          <a:xfrm>
            <a:off x="21041157" y="7637276"/>
            <a:ext cx="6520482" cy="10736450"/>
            <a:chOff x="21187681" y="7935927"/>
            <a:chExt cx="6520482" cy="10736450"/>
          </a:xfrm>
        </p:grpSpPr>
        <p:sp>
          <p:nvSpPr>
            <p:cNvPr id="13" name="TextBox 12"/>
            <p:cNvSpPr txBox="1"/>
            <p:nvPr/>
          </p:nvSpPr>
          <p:spPr>
            <a:xfrm>
              <a:off x="21633160" y="7935927"/>
              <a:ext cx="562952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 smtClean="0">
                  <a:solidFill>
                    <a:schemeClr val="accent4"/>
                  </a:solidFill>
                </a:rPr>
                <a:t>Item-based</a:t>
              </a:r>
              <a:endParaRPr lang="en-US" sz="6000" b="1" dirty="0">
                <a:solidFill>
                  <a:schemeClr val="accent4"/>
                </a:solidFill>
              </a:endParaRPr>
            </a:p>
          </p:txBody>
        </p:sp>
        <p:grpSp>
          <p:nvGrpSpPr>
            <p:cNvPr id="118" name="Group 117"/>
            <p:cNvGrpSpPr/>
            <p:nvPr/>
          </p:nvGrpSpPr>
          <p:grpSpPr>
            <a:xfrm>
              <a:off x="21187681" y="9550424"/>
              <a:ext cx="6520482" cy="9121953"/>
              <a:chOff x="2612547" y="731906"/>
              <a:chExt cx="3141403" cy="5812121"/>
            </a:xfrm>
          </p:grpSpPr>
          <p:cxnSp>
            <p:nvCxnSpPr>
              <p:cNvPr id="119" name="Straight Arrow Connector 118"/>
              <p:cNvCxnSpPr/>
              <p:nvPr/>
            </p:nvCxnSpPr>
            <p:spPr>
              <a:xfrm flipV="1">
                <a:off x="3137410" y="1708358"/>
                <a:ext cx="1842178" cy="1479806"/>
              </a:xfrm>
              <a:prstGeom prst="straightConnector1">
                <a:avLst/>
              </a:prstGeom>
              <a:ln w="76200" cmpd="sng">
                <a:solidFill>
                  <a:schemeClr val="accent3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>
              <a:xfrm>
                <a:off x="2612547" y="731906"/>
                <a:ext cx="3128703" cy="5812121"/>
                <a:chOff x="2612547" y="731906"/>
                <a:chExt cx="3128703" cy="5812121"/>
              </a:xfrm>
            </p:grpSpPr>
            <p:cxnSp>
              <p:nvCxnSpPr>
                <p:cNvPr id="123" name="Straight Arrow Connector 122"/>
                <p:cNvCxnSpPr>
                  <a:endCxn id="128" idx="1"/>
                </p:cNvCxnSpPr>
                <p:nvPr/>
              </p:nvCxnSpPr>
              <p:spPr>
                <a:xfrm>
                  <a:off x="3137410" y="3211122"/>
                  <a:ext cx="1842178" cy="1194470"/>
                </a:xfrm>
                <a:prstGeom prst="straightConnector1">
                  <a:avLst/>
                </a:prstGeom>
                <a:ln w="76200" cmpd="sng">
                  <a:solidFill>
                    <a:schemeClr val="accent3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124" name="Picture 123" descr="FD004740.pn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106780" y="5500980"/>
                  <a:ext cx="507279" cy="1043047"/>
                </a:xfrm>
                <a:prstGeom prst="rect">
                  <a:avLst/>
                </a:prstGeom>
              </p:spPr>
            </p:pic>
            <p:cxnSp>
              <p:nvCxnSpPr>
                <p:cNvPr id="125" name="Straight Arrow Connector 124"/>
                <p:cNvCxnSpPr>
                  <a:stCxn id="129" idx="3"/>
                </p:cNvCxnSpPr>
                <p:nvPr/>
              </p:nvCxnSpPr>
              <p:spPr>
                <a:xfrm>
                  <a:off x="3137410" y="1487570"/>
                  <a:ext cx="1969370" cy="2733152"/>
                </a:xfrm>
                <a:prstGeom prst="straightConnector1">
                  <a:avLst/>
                </a:prstGeom>
                <a:ln w="76200" cmpd="sng">
                  <a:solidFill>
                    <a:schemeClr val="tx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126" name="Picture 125" descr="AA026335.png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79588" y="1047696"/>
                  <a:ext cx="761662" cy="884146"/>
                </a:xfrm>
                <a:prstGeom prst="rect">
                  <a:avLst/>
                </a:prstGeom>
              </p:spPr>
            </p:pic>
            <p:pic>
              <p:nvPicPr>
                <p:cNvPr id="127" name="Picture 126" descr="AA026350.png"/>
                <p:cNvPicPr>
                  <a:picLocks noChangeAspect="1"/>
                </p:cNvPicPr>
                <p:nvPr/>
              </p:nvPicPr>
              <p:blipFill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79588" y="2793465"/>
                  <a:ext cx="761662" cy="465501"/>
                </a:xfrm>
                <a:prstGeom prst="rect">
                  <a:avLst/>
                </a:prstGeom>
              </p:spPr>
            </p:pic>
            <p:pic>
              <p:nvPicPr>
                <p:cNvPr id="128" name="Picture 127" descr="FD000647.png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979588" y="3884068"/>
                  <a:ext cx="761662" cy="1043047"/>
                </a:xfrm>
                <a:prstGeom prst="rect">
                  <a:avLst/>
                </a:prstGeom>
              </p:spPr>
            </p:pic>
            <p:pic>
              <p:nvPicPr>
                <p:cNvPr id="129" name="Picture 128" descr="bu003722.png"/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791453" y="731906"/>
                  <a:ext cx="345957" cy="1511328"/>
                </a:xfrm>
                <a:prstGeom prst="rect">
                  <a:avLst/>
                </a:prstGeom>
              </p:spPr>
            </p:pic>
            <p:pic>
              <p:nvPicPr>
                <p:cNvPr id="130" name="Picture 129" descr="74590920.png"/>
                <p:cNvPicPr>
                  <a:picLocks noChangeAspect="1"/>
                </p:cNvPicPr>
                <p:nvPr/>
              </p:nvPicPr>
              <p:blipFill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612547" y="4220722"/>
                  <a:ext cx="703769" cy="1617593"/>
                </a:xfrm>
                <a:prstGeom prst="rect">
                  <a:avLst/>
                </a:prstGeom>
              </p:spPr>
            </p:pic>
            <p:pic>
              <p:nvPicPr>
                <p:cNvPr id="131" name="Picture 130" descr="200387787-001.png"/>
                <p:cNvPicPr>
                  <a:picLocks noChangeAspect="1"/>
                </p:cNvPicPr>
                <p:nvPr/>
              </p:nvPicPr>
              <p:blipFill>
                <a:blip r:embed="rId11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667512" y="2374441"/>
                  <a:ext cx="593839" cy="1719431"/>
                </a:xfrm>
                <a:prstGeom prst="rect">
                  <a:avLst/>
                </a:prstGeom>
              </p:spPr>
            </p:pic>
            <p:cxnSp>
              <p:nvCxnSpPr>
                <p:cNvPr id="132" name="Straight Arrow Connector 131"/>
                <p:cNvCxnSpPr>
                  <a:stCxn id="129" idx="3"/>
                  <a:endCxn id="126" idx="1"/>
                </p:cNvCxnSpPr>
                <p:nvPr/>
              </p:nvCxnSpPr>
              <p:spPr>
                <a:xfrm>
                  <a:off x="3137410" y="1487570"/>
                  <a:ext cx="1842178" cy="2199"/>
                </a:xfrm>
                <a:prstGeom prst="straightConnector1">
                  <a:avLst/>
                </a:prstGeom>
                <a:ln w="76200" cmpd="sng">
                  <a:solidFill>
                    <a:schemeClr val="tx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Arrow Connector 132"/>
                <p:cNvCxnSpPr>
                  <a:stCxn id="129" idx="3"/>
                </p:cNvCxnSpPr>
                <p:nvPr/>
              </p:nvCxnSpPr>
              <p:spPr>
                <a:xfrm>
                  <a:off x="3137410" y="1487570"/>
                  <a:ext cx="1969370" cy="4350745"/>
                </a:xfrm>
                <a:prstGeom prst="straightConnector1">
                  <a:avLst/>
                </a:prstGeom>
                <a:ln w="76200" cmpd="sng">
                  <a:solidFill>
                    <a:schemeClr val="tx2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Straight Arrow Connector 133"/>
                <p:cNvCxnSpPr/>
                <p:nvPr/>
              </p:nvCxnSpPr>
              <p:spPr>
                <a:xfrm flipV="1">
                  <a:off x="3316316" y="4612227"/>
                  <a:ext cx="1663272" cy="314889"/>
                </a:xfrm>
                <a:prstGeom prst="straightConnector1">
                  <a:avLst/>
                </a:prstGeom>
                <a:ln w="76200" cmpd="sng">
                  <a:solidFill>
                    <a:schemeClr val="accent5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Arrow Connector 120"/>
              <p:cNvCxnSpPr/>
              <p:nvPr/>
            </p:nvCxnSpPr>
            <p:spPr>
              <a:xfrm flipH="1">
                <a:off x="3316317" y="1931842"/>
                <a:ext cx="1915306" cy="2800159"/>
              </a:xfrm>
              <a:prstGeom prst="straightConnector1">
                <a:avLst/>
              </a:prstGeom>
              <a:ln w="76200" cmpd="sng">
                <a:solidFill>
                  <a:srgbClr val="FF0000"/>
                </a:solidFill>
                <a:prstDash val="dash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Curved Connector 121"/>
              <p:cNvCxnSpPr>
                <a:stCxn id="126" idx="3"/>
                <a:endCxn id="128" idx="3"/>
              </p:cNvCxnSpPr>
              <p:nvPr/>
            </p:nvCxnSpPr>
            <p:spPr>
              <a:xfrm>
                <a:off x="5741250" y="1489769"/>
                <a:ext cx="12700" cy="2915823"/>
              </a:xfrm>
              <a:prstGeom prst="curvedConnector3">
                <a:avLst>
                  <a:gd name="adj1" fmla="val 4300205"/>
                </a:avLst>
              </a:prstGeom>
              <a:ln w="38100" cmpd="sng">
                <a:solidFill>
                  <a:srgbClr val="FF0000"/>
                </a:solidFill>
                <a:headEnd type="arrow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6" name="Text Box 189"/>
          <p:cNvSpPr txBox="1">
            <a:spLocks noChangeArrowheads="1"/>
          </p:cNvSpPr>
          <p:nvPr/>
        </p:nvSpPr>
        <p:spPr bwMode="auto">
          <a:xfrm>
            <a:off x="734305" y="26577505"/>
            <a:ext cx="28814348" cy="12600000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1">
                <a:lumMod val="75000"/>
              </a:schemeClr>
            </a:solidFill>
          </a:ln>
          <a:effectLst/>
        </p:spPr>
        <p:txBody>
          <a:bodyPr wrap="square" lIns="173992" tIns="173992" rIns="173992" bIns="173992">
            <a:spAutoFit/>
          </a:bodyPr>
          <a:lstStyle>
            <a:lvl1pPr eaLnBrk="0" hangingPunct="0">
              <a:defRPr sz="22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22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22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2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endParaRPr lang="en-US" sz="3200" dirty="0" smtClean="0">
              <a:latin typeface="Calibri" pitchFamily="34" charset="0"/>
            </a:endParaRPr>
          </a:p>
          <a:p>
            <a:pPr eaLnBrk="1" hangingPunct="1"/>
            <a:endParaRPr lang="en-US" sz="3200" dirty="0">
              <a:latin typeface="Calibri" pitchFamily="34" charset="0"/>
            </a:endParaRPr>
          </a:p>
          <a:p>
            <a:pPr eaLnBrk="1" hangingPunct="1"/>
            <a:r>
              <a:rPr lang="en-US" sz="3200" dirty="0" smtClean="0">
                <a:latin typeface="Calibri" pitchFamily="34" charset="0"/>
              </a:rPr>
              <a:t> </a:t>
            </a: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  <a:p>
            <a:pPr eaLnBrk="1" hangingPunct="1"/>
            <a:endParaRPr lang="en-US" sz="3000" dirty="0" smtClean="0">
              <a:latin typeface="Calibri" pitchFamily="34" charset="0"/>
            </a:endParaRPr>
          </a:p>
        </p:txBody>
      </p:sp>
      <p:sp>
        <p:nvSpPr>
          <p:cNvPr id="137" name="Rectangle 136"/>
          <p:cNvSpPr/>
          <p:nvPr/>
        </p:nvSpPr>
        <p:spPr>
          <a:xfrm>
            <a:off x="734305" y="25704043"/>
            <a:ext cx="28814348" cy="891911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54" tIns="43498" rIns="86996" bIns="43498" rtlCol="0" anchor="ctr"/>
          <a:lstStyle/>
          <a:p>
            <a:r>
              <a:rPr lang="en-US" sz="5400" b="1" dirty="0" smtClean="0">
                <a:solidFill>
                  <a:srgbClr val="FFFFFF"/>
                </a:solidFill>
              </a:rPr>
              <a:t>Results</a:t>
            </a:r>
            <a:endParaRPr lang="en-US" sz="5400" b="1" dirty="0">
              <a:solidFill>
                <a:srgbClr val="FFFFFF"/>
              </a:solidFill>
            </a:endParaRPr>
          </a:p>
        </p:txBody>
      </p:sp>
      <p:sp>
        <p:nvSpPr>
          <p:cNvPr id="478" name="TextBox 477"/>
          <p:cNvSpPr txBox="1"/>
          <p:nvPr/>
        </p:nvSpPr>
        <p:spPr>
          <a:xfrm>
            <a:off x="1510360" y="19942539"/>
            <a:ext cx="67762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>
                <a:solidFill>
                  <a:srgbClr val="4A66AC"/>
                </a:solidFill>
              </a:rPr>
              <a:t>Most popular products</a:t>
            </a:r>
          </a:p>
        </p:txBody>
      </p:sp>
      <p:sp>
        <p:nvSpPr>
          <p:cNvPr id="479" name="TextBox 478"/>
          <p:cNvSpPr txBox="1"/>
          <p:nvPr/>
        </p:nvSpPr>
        <p:spPr>
          <a:xfrm>
            <a:off x="9955626" y="9240559"/>
            <a:ext cx="1108553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00" b="1" dirty="0" smtClean="0">
                <a:solidFill>
                  <a:schemeClr val="accent4"/>
                </a:solidFill>
              </a:rPr>
              <a:t>Similarity measures: </a:t>
            </a:r>
          </a:p>
          <a:p>
            <a:pPr marL="2954838" lvl="1" indent="-857250">
              <a:buFont typeface="Arial"/>
              <a:buChar char="•"/>
            </a:pPr>
            <a:r>
              <a:rPr lang="en-US" sz="5800" b="1" dirty="0" smtClean="0">
                <a:solidFill>
                  <a:schemeClr val="accent4"/>
                </a:solidFill>
              </a:rPr>
              <a:t>Pearson correlation</a:t>
            </a:r>
          </a:p>
          <a:p>
            <a:pPr marL="2954838" lvl="1" indent="-857250">
              <a:buFont typeface="Arial"/>
              <a:buChar char="•"/>
            </a:pPr>
            <a:r>
              <a:rPr lang="en-US" sz="5800" b="1" dirty="0" smtClean="0">
                <a:solidFill>
                  <a:schemeClr val="accent4"/>
                </a:solidFill>
              </a:rPr>
              <a:t>Cosine distance</a:t>
            </a:r>
            <a:endParaRPr lang="en-US" sz="5800" b="1" dirty="0">
              <a:solidFill>
                <a:schemeClr val="accent4"/>
              </a:solidFill>
            </a:endParaRPr>
          </a:p>
        </p:txBody>
      </p:sp>
      <p:sp>
        <p:nvSpPr>
          <p:cNvPr id="142" name="TextBox 141"/>
          <p:cNvSpPr txBox="1"/>
          <p:nvPr/>
        </p:nvSpPr>
        <p:spPr>
          <a:xfrm>
            <a:off x="9955626" y="14261554"/>
            <a:ext cx="11085530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800" b="1" dirty="0" smtClean="0">
                <a:solidFill>
                  <a:schemeClr val="accent4"/>
                </a:solidFill>
              </a:rPr>
              <a:t>Rating matrices: </a:t>
            </a:r>
          </a:p>
          <a:p>
            <a:pPr marL="2954838" lvl="1" indent="-857250">
              <a:buFont typeface="Arial"/>
              <a:buChar char="•"/>
            </a:pPr>
            <a:r>
              <a:rPr lang="en-US" sz="5800" b="1" dirty="0" smtClean="0">
                <a:solidFill>
                  <a:schemeClr val="accent4"/>
                </a:solidFill>
              </a:rPr>
              <a:t>Binary</a:t>
            </a:r>
          </a:p>
          <a:p>
            <a:pPr marL="2954838" lvl="1" indent="-857250">
              <a:buFont typeface="Arial"/>
              <a:buChar char="•"/>
            </a:pPr>
            <a:r>
              <a:rPr lang="en-US" sz="5800" b="1" dirty="0" smtClean="0">
                <a:solidFill>
                  <a:schemeClr val="accent4"/>
                </a:solidFill>
              </a:rPr>
              <a:t>Number of purchases as rating</a:t>
            </a:r>
            <a:endParaRPr lang="en-US" sz="5800" b="1" dirty="0">
              <a:solidFill>
                <a:schemeClr val="accent4"/>
              </a:solidFill>
            </a:endParaRPr>
          </a:p>
        </p:txBody>
      </p:sp>
      <p:sp>
        <p:nvSpPr>
          <p:cNvPr id="143" name="TextBox 142"/>
          <p:cNvSpPr txBox="1"/>
          <p:nvPr/>
        </p:nvSpPr>
        <p:spPr>
          <a:xfrm>
            <a:off x="12859004" y="19942539"/>
            <a:ext cx="1668964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smtClean="0">
                <a:solidFill>
                  <a:srgbClr val="4A66AC"/>
                </a:solidFill>
              </a:rPr>
              <a:t>Sales data from COOP-Tartu stores in 01.12.2016 - 30.11.2017</a:t>
            </a:r>
          </a:p>
          <a:p>
            <a:r>
              <a:rPr lang="en-US" sz="4400" b="1" dirty="0" smtClean="0">
                <a:solidFill>
                  <a:srgbClr val="4A66AC"/>
                </a:solidFill>
              </a:rPr>
              <a:t>Excluded:</a:t>
            </a:r>
          </a:p>
          <a:p>
            <a:pPr marL="571500" indent="-571500">
              <a:buFont typeface="Arial"/>
              <a:buChar char="•"/>
            </a:pPr>
            <a:r>
              <a:rPr lang="en-US" sz="4400" dirty="0" smtClean="0">
                <a:solidFill>
                  <a:srgbClr val="4A66AC"/>
                </a:solidFill>
              </a:rPr>
              <a:t>Too frequent and infrequent clients (&gt;365 purchases,</a:t>
            </a:r>
            <a:r>
              <a:rPr lang="en-US" sz="4400" dirty="0">
                <a:solidFill>
                  <a:srgbClr val="4A66AC"/>
                </a:solidFill>
              </a:rPr>
              <a:t> &lt;12 </a:t>
            </a:r>
            <a:r>
              <a:rPr lang="en-US" sz="4400" dirty="0" smtClean="0">
                <a:solidFill>
                  <a:srgbClr val="4A66AC"/>
                </a:solidFill>
              </a:rPr>
              <a:t>purchases)</a:t>
            </a:r>
          </a:p>
          <a:p>
            <a:pPr marL="571500" indent="-571500">
              <a:buFont typeface="Arial"/>
              <a:buChar char="•"/>
            </a:pPr>
            <a:r>
              <a:rPr lang="en-US" sz="4400" dirty="0" smtClean="0">
                <a:solidFill>
                  <a:srgbClr val="4A66AC"/>
                </a:solidFill>
              </a:rPr>
              <a:t>Tobacco products</a:t>
            </a:r>
          </a:p>
          <a:p>
            <a:pPr marL="571500" indent="-571500">
              <a:buFont typeface="Arial"/>
              <a:buChar char="•"/>
            </a:pPr>
            <a:r>
              <a:rPr lang="en-US" sz="4400" dirty="0" smtClean="0">
                <a:solidFill>
                  <a:srgbClr val="4A66AC"/>
                </a:solidFill>
              </a:rPr>
              <a:t>Products purchased &lt;1000 times over a year</a:t>
            </a:r>
            <a:endParaRPr lang="en-US" sz="4400" dirty="0">
              <a:solidFill>
                <a:srgbClr val="4A66AC"/>
              </a:solidFill>
            </a:endParaRPr>
          </a:p>
          <a:p>
            <a:r>
              <a:rPr lang="en-US" sz="4400" b="1" dirty="0" smtClean="0">
                <a:solidFill>
                  <a:srgbClr val="4A66AC"/>
                </a:solidFill>
              </a:rPr>
              <a:t>Used for recommendation models:</a:t>
            </a:r>
          </a:p>
          <a:p>
            <a:pPr marL="571500" indent="-571500">
              <a:buFont typeface="Arial"/>
              <a:buChar char="•"/>
            </a:pPr>
            <a:r>
              <a:rPr lang="en-US" sz="4400" dirty="0" smtClean="0">
                <a:solidFill>
                  <a:srgbClr val="4A66AC"/>
                </a:solidFill>
              </a:rPr>
              <a:t>Categories: essential goods, food and fast-paced products</a:t>
            </a:r>
          </a:p>
          <a:p>
            <a:pPr marL="571500" indent="-571500">
              <a:buFont typeface="Arial"/>
              <a:buChar char="•"/>
            </a:pPr>
            <a:r>
              <a:rPr lang="en-US" sz="4400" dirty="0" smtClean="0">
                <a:solidFill>
                  <a:srgbClr val="4A66AC"/>
                </a:solidFill>
              </a:rPr>
              <a:t>Top 10000 clients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6688351" y="26718681"/>
            <a:ext cx="76597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b="1" dirty="0" smtClean="0">
                <a:solidFill>
                  <a:srgbClr val="4A66AC"/>
                </a:solidFill>
              </a:rPr>
              <a:t>UBCF correlation &amp; cosine  </a:t>
            </a:r>
          </a:p>
        </p:txBody>
      </p:sp>
      <p:pic>
        <p:nvPicPr>
          <p:cNvPr id="147" name="Picture 146" descr="popularproducts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907" y="21083677"/>
            <a:ext cx="8775053" cy="3846576"/>
          </a:xfrm>
          <a:prstGeom prst="rect">
            <a:avLst/>
          </a:prstGeom>
        </p:spPr>
      </p:pic>
      <p:pic>
        <p:nvPicPr>
          <p:cNvPr id="151" name="Picture 150" descr="proto2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6636" y="32015996"/>
            <a:ext cx="6995978" cy="6775808"/>
          </a:xfrm>
          <a:prstGeom prst="rect">
            <a:avLst/>
          </a:prstGeom>
          <a:ln>
            <a:solidFill>
              <a:srgbClr val="7F8FA9"/>
            </a:solidFill>
          </a:ln>
        </p:spPr>
      </p:pic>
      <p:pic>
        <p:nvPicPr>
          <p:cNvPr id="152" name="Picture 151" descr="prototype2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62614" y="26735514"/>
            <a:ext cx="7020000" cy="5021365"/>
          </a:xfrm>
          <a:prstGeom prst="rect">
            <a:avLst/>
          </a:prstGeom>
          <a:ln>
            <a:solidFill>
              <a:srgbClr val="7F8FA9"/>
            </a:solidFill>
          </a:ln>
        </p:spPr>
      </p:pic>
      <p:sp>
        <p:nvSpPr>
          <p:cNvPr id="145" name="TextBox 144"/>
          <p:cNvSpPr txBox="1"/>
          <p:nvPr/>
        </p:nvSpPr>
        <p:spPr>
          <a:xfrm rot="20102597">
            <a:off x="21322622" y="27607165"/>
            <a:ext cx="5650869" cy="954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5600" b="1" dirty="0" smtClean="0">
                <a:solidFill>
                  <a:srgbClr val="FF0000"/>
                </a:solidFill>
              </a:rPr>
              <a:t>Prototype in Shiny </a:t>
            </a:r>
            <a:endParaRPr lang="en-US" sz="5600" b="1" dirty="0">
              <a:solidFill>
                <a:srgbClr val="FF0000"/>
              </a:solidFill>
            </a:endParaRPr>
          </a:p>
        </p:txBody>
      </p:sp>
      <p:pic>
        <p:nvPicPr>
          <p:cNvPr id="153" name="Picture 152" descr="ROC_UBCF_bin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350" y="28565341"/>
            <a:ext cx="6164211" cy="5040000"/>
          </a:xfrm>
          <a:prstGeom prst="rect">
            <a:avLst/>
          </a:prstGeom>
        </p:spPr>
      </p:pic>
      <p:sp>
        <p:nvSpPr>
          <p:cNvPr id="157" name="TextBox 156"/>
          <p:cNvSpPr txBox="1"/>
          <p:nvPr/>
        </p:nvSpPr>
        <p:spPr>
          <a:xfrm>
            <a:off x="4592465" y="27712849"/>
            <a:ext cx="37759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rgbClr val="4A66AC"/>
                </a:solidFill>
              </a:rPr>
              <a:t>Binary rating</a:t>
            </a:r>
          </a:p>
        </p:txBody>
      </p:sp>
      <p:sp>
        <p:nvSpPr>
          <p:cNvPr id="158" name="TextBox 157"/>
          <p:cNvSpPr txBox="1"/>
          <p:nvPr/>
        </p:nvSpPr>
        <p:spPr>
          <a:xfrm>
            <a:off x="12958312" y="27642011"/>
            <a:ext cx="46852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 smtClean="0">
                <a:solidFill>
                  <a:srgbClr val="4A66AC"/>
                </a:solidFill>
              </a:rPr>
              <a:t>Nr of purchases</a:t>
            </a:r>
          </a:p>
        </p:txBody>
      </p:sp>
      <p:pic>
        <p:nvPicPr>
          <p:cNvPr id="159" name="Picture 158" descr="Screen Shot 2018-01-05 at 07.30.39.png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0285" y="28565341"/>
            <a:ext cx="6521277" cy="5040000"/>
          </a:xfrm>
          <a:prstGeom prst="rect">
            <a:avLst/>
          </a:prstGeom>
        </p:spPr>
      </p:pic>
      <p:pic>
        <p:nvPicPr>
          <p:cNvPr id="481" name="Picture 480" descr="precision_recall_UBCF_bin.png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350" y="33833811"/>
            <a:ext cx="6156496" cy="5040000"/>
          </a:xfrm>
          <a:prstGeom prst="rect">
            <a:avLst/>
          </a:prstGeom>
        </p:spPr>
      </p:pic>
      <p:pic>
        <p:nvPicPr>
          <p:cNvPr id="482" name="Picture 481" descr="Screen Shot 2018-01-05 at 07.37.52.png"/>
          <p:cNvPicPr>
            <a:picLocks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40285" y="33833811"/>
            <a:ext cx="6552000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857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2716</TotalTime>
  <Words>126</Words>
  <Application>Microsoft Macintosh PowerPoint</Application>
  <PresentationFormat>Custom</PresentationFormat>
  <Paragraphs>98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Liis</dc:creator>
  <cp:lastModifiedBy>Liis</cp:lastModifiedBy>
  <cp:revision>126</cp:revision>
  <dcterms:created xsi:type="dcterms:W3CDTF">2017-08-15T12:17:07Z</dcterms:created>
  <dcterms:modified xsi:type="dcterms:W3CDTF">2018-01-05T05:42:45Z</dcterms:modified>
</cp:coreProperties>
</file>

<file path=docProps/thumbnail.jpeg>
</file>